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BD4B-3DFF-4547-95EA-C3E419965B91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AA36F-71A0-42E8-9288-37D00D823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BD4B-3DFF-4547-95EA-C3E419965B91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AA36F-71A0-42E8-9288-37D00D823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BD4B-3DFF-4547-95EA-C3E419965B91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AA36F-71A0-42E8-9288-37D00D823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BD4B-3DFF-4547-95EA-C3E419965B91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AA36F-71A0-42E8-9288-37D00D823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BD4B-3DFF-4547-95EA-C3E419965B91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AA36F-71A0-42E8-9288-37D00D823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BD4B-3DFF-4547-95EA-C3E419965B91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AA36F-71A0-42E8-9288-37D00D823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BD4B-3DFF-4547-95EA-C3E419965B91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AA36F-71A0-42E8-9288-37D00D823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BD4B-3DFF-4547-95EA-C3E419965B91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AA36F-71A0-42E8-9288-37D00D823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BD4B-3DFF-4547-95EA-C3E419965B91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AA36F-71A0-42E8-9288-37D00D823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BD4B-3DFF-4547-95EA-C3E419965B91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AA36F-71A0-42E8-9288-37D00D823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BD4B-3DFF-4547-95EA-C3E419965B91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AA36F-71A0-42E8-9288-37D00D82386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7BD4B-3DFF-4547-95EA-C3E419965B91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AA36F-71A0-42E8-9288-37D00D823865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Mandatory Sentencing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Courtney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Similar laws are being </a:t>
            </a:r>
            <a:r>
              <a:rPr lang="en-AU" dirty="0"/>
              <a:t>proposed and debated over for QLD and </a:t>
            </a:r>
            <a:r>
              <a:rPr lang="en-AU" dirty="0" smtClean="0"/>
              <a:t>TAS</a:t>
            </a:r>
          </a:p>
          <a:p>
            <a:r>
              <a:rPr lang="en-AU" dirty="0" smtClean="0"/>
              <a:t>As ‘assaults </a:t>
            </a:r>
            <a:r>
              <a:rPr lang="en-AU" dirty="0"/>
              <a:t>on police </a:t>
            </a:r>
            <a:r>
              <a:rPr lang="en-AU" dirty="0" smtClean="0"/>
              <a:t>are </a:t>
            </a:r>
            <a:r>
              <a:rPr lang="en-AU" dirty="0"/>
              <a:t>going virtually </a:t>
            </a:r>
            <a:r>
              <a:rPr lang="en-AU" dirty="0" smtClean="0"/>
              <a:t>unpunished’</a:t>
            </a: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4214818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286256"/>
            <a:ext cx="1303029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Conclusion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/>
          </a:bodyPr>
          <a:lstStyle/>
          <a:p>
            <a:r>
              <a:rPr lang="en-AU" dirty="0"/>
              <a:t>In theory, mandatory sentencing guarantees </a:t>
            </a:r>
            <a:r>
              <a:rPr lang="en-AU" dirty="0" smtClean="0"/>
              <a:t>consistency</a:t>
            </a:r>
          </a:p>
          <a:p>
            <a:r>
              <a:rPr lang="en-AU" dirty="0"/>
              <a:t>T</a:t>
            </a:r>
            <a:r>
              <a:rPr lang="en-AU" dirty="0" smtClean="0"/>
              <a:t>he </a:t>
            </a:r>
            <a:r>
              <a:rPr lang="en-AU" dirty="0"/>
              <a:t>punishment must fit the </a:t>
            </a:r>
            <a:r>
              <a:rPr lang="en-AU" dirty="0" smtClean="0"/>
              <a:t>crime, circumstances must be considered</a:t>
            </a:r>
          </a:p>
          <a:p>
            <a:r>
              <a:rPr lang="en-AU" dirty="0"/>
              <a:t>mandatory sentencing in the past has not proven to be an effective or efficient means of achieving justice for the individual and </a:t>
            </a:r>
            <a:r>
              <a:rPr lang="en-AU" dirty="0" smtClean="0"/>
              <a:t>society</a:t>
            </a:r>
          </a:p>
          <a:p>
            <a:r>
              <a:rPr lang="en-AU" dirty="0"/>
              <a:t>and its effectiveness in current criminal justice system is speculative. 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500858"/>
          </a:xfrm>
        </p:spPr>
        <p:txBody>
          <a:bodyPr>
            <a:normAutofit/>
          </a:bodyPr>
          <a:lstStyle/>
          <a:p>
            <a:endParaRPr lang="en-AU" dirty="0" smtClean="0"/>
          </a:p>
          <a:p>
            <a:r>
              <a:rPr lang="en-AU" dirty="0" smtClean="0"/>
              <a:t>1. Kevin was drunk. </a:t>
            </a:r>
          </a:p>
          <a:p>
            <a:pPr>
              <a:buNone/>
            </a:pPr>
            <a:r>
              <a:rPr lang="en-AU" dirty="0"/>
              <a:t> </a:t>
            </a:r>
            <a:endParaRPr lang="en-AU" dirty="0" smtClean="0"/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2. Kevin is homeless and took the towel to use as a blanket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3. Kevin returned the $8 towel</a:t>
            </a:r>
            <a:endParaRPr lang="en-A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285728"/>
            <a:ext cx="1714502" cy="214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071810"/>
            <a:ext cx="2047876" cy="204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5286388"/>
            <a:ext cx="718215" cy="71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6072192"/>
            <a:ext cx="785808" cy="785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40" y="5357826"/>
            <a:ext cx="2119304" cy="1038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8572560" cy="65033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428868"/>
            <a:ext cx="8229600" cy="1828800"/>
          </a:xfrm>
        </p:spPr>
        <p:txBody>
          <a:bodyPr/>
          <a:lstStyle/>
          <a:p>
            <a:r>
              <a:rPr lang="en-AU" dirty="0" smtClean="0"/>
              <a:t>Charged with petty theft, 1 year in prison</a:t>
            </a:r>
          </a:p>
          <a:p>
            <a:r>
              <a:rPr lang="en-AU" dirty="0" smtClean="0"/>
              <a:t>Due to the </a:t>
            </a:r>
            <a:r>
              <a:rPr lang="en-AU" b="1" dirty="0" smtClean="0"/>
              <a:t>Mandatory Sentencing </a:t>
            </a:r>
            <a:r>
              <a:rPr lang="en-AU" dirty="0" smtClean="0"/>
              <a:t>laws of the Northern Territory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Mandatory sentencing: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 </a:t>
            </a:r>
            <a:r>
              <a:rPr lang="en-AU" dirty="0"/>
              <a:t>establishes an exact penalty for the commission of a criminal </a:t>
            </a:r>
            <a:r>
              <a:rPr lang="en-AU" dirty="0" smtClean="0"/>
              <a:t>offence</a:t>
            </a:r>
          </a:p>
          <a:p>
            <a:r>
              <a:rPr lang="en-AU" dirty="0" smtClean="0"/>
              <a:t>Eliminates discretion</a:t>
            </a:r>
          </a:p>
          <a:p>
            <a:r>
              <a:rPr lang="en-AU" dirty="0" smtClean="0"/>
              <a:t>Does not allow the mitigating circumstances to be considered</a:t>
            </a:r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Mandatory Sentencing implemented in: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Northern Territory in the</a:t>
            </a:r>
          </a:p>
          <a:p>
            <a:pPr>
              <a:buNone/>
            </a:pPr>
            <a:r>
              <a:rPr lang="en-AU" u="sng" dirty="0"/>
              <a:t>Sentencing Act 1995 (NT</a:t>
            </a:r>
            <a:r>
              <a:rPr lang="en-AU" u="sng" dirty="0" smtClean="0"/>
              <a:t>)</a:t>
            </a:r>
            <a:endParaRPr lang="en-AU" dirty="0" smtClean="0"/>
          </a:p>
          <a:p>
            <a:pPr>
              <a:buNone/>
            </a:pPr>
            <a:endParaRPr lang="en-AU" u="sng" dirty="0"/>
          </a:p>
          <a:p>
            <a:r>
              <a:rPr lang="en-AU" dirty="0" smtClean="0"/>
              <a:t>Western Australia in the </a:t>
            </a:r>
          </a:p>
          <a:p>
            <a:pPr>
              <a:buNone/>
            </a:pPr>
            <a:r>
              <a:rPr lang="en-AU" u="sng" dirty="0"/>
              <a:t>Criminal Code (WA)</a:t>
            </a:r>
            <a:endParaRPr lang="en-AU" dirty="0" smtClean="0"/>
          </a:p>
          <a:p>
            <a:pPr>
              <a:buNone/>
            </a:pPr>
            <a:endParaRPr lang="en-AU" u="sng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The laws in the NT were: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Unjust</a:t>
            </a:r>
          </a:p>
          <a:p>
            <a:r>
              <a:rPr lang="en-AU" dirty="0" smtClean="0"/>
              <a:t>Morally abhorrent</a:t>
            </a:r>
          </a:p>
          <a:p>
            <a:r>
              <a:rPr lang="en-AU" dirty="0" smtClean="0"/>
              <a:t>Unfairly targeted Aboriginal children</a:t>
            </a:r>
          </a:p>
          <a:p>
            <a:r>
              <a:rPr lang="en-AU" dirty="0" smtClean="0"/>
              <a:t>In violation of the </a:t>
            </a:r>
            <a:r>
              <a:rPr lang="en-AU" dirty="0"/>
              <a:t>Convention on the Rights of the Child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929066"/>
            <a:ext cx="29051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The laws in NT were abolished in October 2001 as:</a:t>
            </a:r>
          </a:p>
          <a:p>
            <a:r>
              <a:rPr lang="en-AU" dirty="0" smtClean="0"/>
              <a:t>Indigenous </a:t>
            </a:r>
            <a:r>
              <a:rPr lang="en-AU" dirty="0"/>
              <a:t>people were heavily </a:t>
            </a:r>
            <a:r>
              <a:rPr lang="en-AU" dirty="0" smtClean="0"/>
              <a:t>over-represented,</a:t>
            </a:r>
          </a:p>
          <a:p>
            <a:r>
              <a:rPr lang="en-AU" dirty="0"/>
              <a:t>the length of the minimum sentence was not an adequate deterrent </a:t>
            </a:r>
            <a:endParaRPr lang="en-AU" dirty="0" smtClean="0"/>
          </a:p>
          <a:p>
            <a:r>
              <a:rPr lang="en-AU" dirty="0" smtClean="0"/>
              <a:t>and </a:t>
            </a:r>
            <a:r>
              <a:rPr lang="en-AU" dirty="0"/>
              <a:t>the effect on prison population was </a:t>
            </a:r>
            <a:r>
              <a:rPr lang="en-AU" dirty="0" smtClean="0"/>
              <a:t>unmanageable</a:t>
            </a:r>
          </a:p>
          <a:p>
            <a:r>
              <a:rPr lang="en-AU" dirty="0" smtClean="0"/>
              <a:t>The mandatory sentencing laws still exist in WA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Mandatory </a:t>
            </a:r>
            <a:r>
              <a:rPr lang="en-AU" dirty="0"/>
              <a:t>sentencing laws for assault on </a:t>
            </a:r>
            <a:r>
              <a:rPr lang="en-AU" dirty="0" smtClean="0"/>
              <a:t>public officials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00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100142">
                <a:tc>
                  <a:txBody>
                    <a:bodyPr/>
                    <a:lstStyle/>
                    <a:p>
                      <a:r>
                        <a:rPr lang="en-AU" dirty="0" smtClean="0"/>
                        <a:t>For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Against</a:t>
                      </a:r>
                      <a:endParaRPr lang="en-AU" dirty="0"/>
                    </a:p>
                  </a:txBody>
                  <a:tcPr/>
                </a:tc>
              </a:tr>
              <a:tr h="1100142">
                <a:tc>
                  <a:txBody>
                    <a:bodyPr/>
                    <a:lstStyle/>
                    <a:p>
                      <a:r>
                        <a:rPr lang="en-AU" dirty="0" smtClean="0"/>
                        <a:t>Response to public</a:t>
                      </a:r>
                      <a:r>
                        <a:rPr lang="en-AU" baseline="0" dirty="0" smtClean="0"/>
                        <a:t> concern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ineffective</a:t>
                      </a:r>
                      <a:endParaRPr lang="en-AU" dirty="0"/>
                    </a:p>
                  </a:txBody>
                  <a:tcPr/>
                </a:tc>
              </a:tr>
              <a:tr h="1100142">
                <a:tc>
                  <a:txBody>
                    <a:bodyPr/>
                    <a:lstStyle/>
                    <a:p>
                      <a:r>
                        <a:rPr lang="en-A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Response to the undesirable level of police assaults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Do not deter criminals</a:t>
                      </a:r>
                      <a:endParaRPr lang="en-AU" dirty="0"/>
                    </a:p>
                  </a:txBody>
                  <a:tcPr/>
                </a:tc>
              </a:tr>
              <a:tr h="1100142">
                <a:tc>
                  <a:txBody>
                    <a:bodyPr/>
                    <a:lstStyle/>
                    <a:p>
                      <a:r>
                        <a:rPr lang="en-AU" dirty="0" smtClean="0"/>
                        <a:t>Protect public officials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Used by politicians as a ‘ploy for votes’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Mandatory Sentencing laws for assaults on public officials in WA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Passed in September 2009 under the </a:t>
            </a:r>
            <a:r>
              <a:rPr lang="en-AU" u="sng" dirty="0" smtClean="0"/>
              <a:t>Criminal </a:t>
            </a:r>
            <a:r>
              <a:rPr lang="en-AU" u="sng" dirty="0"/>
              <a:t>Code (WA</a:t>
            </a:r>
            <a:r>
              <a:rPr lang="en-AU" u="sng" dirty="0" smtClean="0"/>
              <a:t>)</a:t>
            </a:r>
          </a:p>
          <a:p>
            <a:r>
              <a:rPr lang="en-AU" dirty="0" smtClean="0"/>
              <a:t>Proposed following public outrage of a constable left paralysed</a:t>
            </a:r>
          </a:p>
          <a:p>
            <a:r>
              <a:rPr lang="en-AU" dirty="0"/>
              <a:t>WA Government has ‘not applied principles of law in the proper sense’ and </a:t>
            </a:r>
            <a:r>
              <a:rPr lang="en-AU" dirty="0" smtClean="0"/>
              <a:t>is ‘enacting </a:t>
            </a:r>
            <a:r>
              <a:rPr lang="en-AU" dirty="0"/>
              <a:t>laws that it thinks will appeal to the general population</a:t>
            </a:r>
            <a:r>
              <a:rPr lang="en-AU" dirty="0" smtClean="0"/>
              <a:t>’ – Malcolm </a:t>
            </a:r>
            <a:r>
              <a:rPr lang="en-AU" dirty="0" err="1" smtClean="0"/>
              <a:t>McCusker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350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Mandatory Sentencing</vt:lpstr>
      <vt:lpstr>Slide 2</vt:lpstr>
      <vt:lpstr>Slide 3</vt:lpstr>
      <vt:lpstr>Slide 4</vt:lpstr>
      <vt:lpstr>Mandatory Sentencing implemented in:</vt:lpstr>
      <vt:lpstr>The laws in the NT were:</vt:lpstr>
      <vt:lpstr>Slide 7</vt:lpstr>
      <vt:lpstr>Mandatory sentencing laws for assault on public officials</vt:lpstr>
      <vt:lpstr>Mandatory Sentencing laws for assaults on public officials in WA</vt:lpstr>
      <vt:lpstr>Slide 10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Mandatory Sentencing</dc:title>
  <dc:creator>Courtney</dc:creator>
  <cp:lastModifiedBy>Courtney</cp:lastModifiedBy>
  <cp:revision>8</cp:revision>
  <dcterms:created xsi:type="dcterms:W3CDTF">2010-03-15T09:29:03Z</dcterms:created>
  <dcterms:modified xsi:type="dcterms:W3CDTF">2010-03-15T10:36:39Z</dcterms:modified>
</cp:coreProperties>
</file>