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D6E61-7750-4D92-BA1B-DDD4A15E938B}" type="datetimeFigureOut">
              <a:rPr lang="en-US" smtClean="0"/>
              <a:t>3/16/2010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F5BB0-A0F9-4D6E-8E28-F8FF39E207E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F5BB0-A0F9-4D6E-8E28-F8FF39E207E7}" type="slidenum">
              <a:rPr lang="en-AU" smtClean="0"/>
              <a:t>7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CB99B98-27F8-427B-B17D-AAA22F9F857C}" type="datetimeFigureOut">
              <a:rPr lang="en-US" smtClean="0"/>
              <a:pPr/>
              <a:t>3/16/2010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5D19F00-2D33-4BE4-8A7E-09F393A31C0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Sentencing Guidelines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 Nicole Michielin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668882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There </a:t>
            </a:r>
            <a:r>
              <a:rPr lang="en-US" b="1" dirty="0" smtClean="0"/>
              <a:t>are three </a:t>
            </a:r>
            <a:r>
              <a:rPr lang="en-US" b="1" dirty="0" smtClean="0"/>
              <a:t>branches in the Sentencing Process:</a:t>
            </a:r>
          </a:p>
          <a:p>
            <a:pPr>
              <a:buNone/>
            </a:pPr>
            <a:r>
              <a:rPr lang="en-US" b="1" dirty="0" smtClean="0"/>
              <a:t>*Legislature</a:t>
            </a:r>
          </a:p>
          <a:p>
            <a:pPr>
              <a:buNone/>
            </a:pPr>
            <a:r>
              <a:rPr lang="en-US" b="1" dirty="0" smtClean="0"/>
              <a:t>*Judiciary</a:t>
            </a:r>
          </a:p>
          <a:p>
            <a:pPr>
              <a:buNone/>
            </a:pPr>
            <a:r>
              <a:rPr lang="en-US" b="1" dirty="0" smtClean="0"/>
              <a:t>*Executive</a:t>
            </a:r>
            <a:endParaRPr lang="en-A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Following the Act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Crimes (Sentencing Procedure) Act 1999 </a:t>
            </a:r>
            <a:r>
              <a:rPr lang="en-US" dirty="0" smtClean="0"/>
              <a:t>is what the judges will follow when sentencing an offender.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consider the balance of justice, mitigating or aggravating circumstances, the seriousness of the crime and also if they have had prior convictions.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King got the sentence he did….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is of indigenous origin and a binge drinker</a:t>
            </a:r>
          </a:p>
          <a:p>
            <a:r>
              <a:rPr lang="en-US" dirty="0" smtClean="0"/>
              <a:t>He was of low economic status, which may have led to his binge drinking. </a:t>
            </a:r>
          </a:p>
          <a:p>
            <a:r>
              <a:rPr lang="en-US" dirty="0" smtClean="0"/>
              <a:t>He confessed to his crime and showed remorse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According to evidence, the penetration was in fact for a short time and therefore the crime was not of high seriousness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Aggravating factors against Michael Cowden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Killed both his friends while driving 180km/h in a 70km/h zone</a:t>
            </a:r>
          </a:p>
          <a:p>
            <a:r>
              <a:rPr lang="en-US" dirty="0" smtClean="0"/>
              <a:t>BAC level of 0.067</a:t>
            </a:r>
          </a:p>
          <a:p>
            <a:r>
              <a:rPr lang="en-US" dirty="0" smtClean="0"/>
              <a:t>On a good behaviour bond, with other prior convictions</a:t>
            </a:r>
          </a:p>
          <a:p>
            <a:r>
              <a:rPr lang="en-US" dirty="0" smtClean="0"/>
              <a:t>On community based order for theft</a:t>
            </a:r>
          </a:p>
          <a:p>
            <a:r>
              <a:rPr lang="en-US" dirty="0" smtClean="0"/>
              <a:t>His license was on the verge of cancellation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James Cowden plead guilty</a:t>
            </a:r>
          </a:p>
          <a:p>
            <a:r>
              <a:rPr lang="en-US" dirty="0" smtClean="0"/>
              <a:t>Had obvious signs or remorse</a:t>
            </a:r>
          </a:p>
          <a:p>
            <a:r>
              <a:rPr lang="en-US" dirty="0" smtClean="0"/>
              <a:t>Was of young age</a:t>
            </a:r>
          </a:p>
          <a:p>
            <a:r>
              <a:rPr lang="en-US" dirty="0" smtClean="0"/>
              <a:t>He was sentenced to 9 years in goal with a non-parole period of 6 years.</a:t>
            </a:r>
          </a:p>
          <a:p>
            <a:r>
              <a:rPr lang="en-US" dirty="0" smtClean="0"/>
              <a:t>This is because the legislation states that the offender has to serve ¾ of their sentence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sentencing guidelines considers the fairness to the offender and the victim</a:t>
            </a:r>
          </a:p>
          <a:p>
            <a:r>
              <a:rPr lang="en-US" dirty="0" smtClean="0"/>
              <a:t>Mitigating and aggravating factors</a:t>
            </a:r>
          </a:p>
          <a:p>
            <a:r>
              <a:rPr lang="en-US" dirty="0" smtClean="0"/>
              <a:t>Socio-economic factors</a:t>
            </a:r>
          </a:p>
          <a:p>
            <a:r>
              <a:rPr lang="en-US" u="sng" dirty="0" smtClean="0"/>
              <a:t>This is outlined in the Crimes (sentencing procedure) Act 1999</a:t>
            </a:r>
            <a:endParaRPr lang="en-AU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</TotalTime>
  <Words>254</Words>
  <Application>Microsoft Office PowerPoint</Application>
  <PresentationFormat>On-screen Show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Sentencing Guidelines</vt:lpstr>
      <vt:lpstr>Slide 2</vt:lpstr>
      <vt:lpstr>Following the Act</vt:lpstr>
      <vt:lpstr>Why King got the sentence he did….</vt:lpstr>
      <vt:lpstr>Aggravating factors against Michael Cowden</vt:lpstr>
      <vt:lpstr>However…</vt:lpstr>
      <vt:lpstr>Summary</vt:lpstr>
    </vt:vector>
  </TitlesOfParts>
  <Company>smc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Sentencing Guidelines</dc:title>
  <dc:creator>nicole.michielin</dc:creator>
  <cp:lastModifiedBy>nicole.michielin</cp:lastModifiedBy>
  <cp:revision>3</cp:revision>
  <dcterms:created xsi:type="dcterms:W3CDTF">2010-03-15T21:53:03Z</dcterms:created>
  <dcterms:modified xsi:type="dcterms:W3CDTF">2010-03-16T02:50:33Z</dcterms:modified>
</cp:coreProperties>
</file>