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2"/>
  </p:handout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3796F-8A40-4531-BFE5-A4BA10E67448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2B28F-1391-4D28-8A4B-84B61AED40D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2" descr="http://www.tulanelink.com/legal/balance2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286388"/>
            <a:ext cx="1856167" cy="135732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8" name="Picture 2" descr="http://www.tulanelink.com/legal/balance2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2207"/>
            <a:ext cx="1074590" cy="78579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4CE75D-D946-4264-95D2-327175898D49}" type="datetimeFigureOut">
              <a:rPr lang="en-US" smtClean="0"/>
              <a:pPr/>
              <a:t>3/22/2010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9F0C68-E50F-4CB4-9A78-B7006D6054B2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1" name="Picture 2" descr="http://www.tulanelink.com/legal/balance2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072207"/>
            <a:ext cx="1074590" cy="78579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Trial by Media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Clare McNamara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0" y="1714488"/>
            <a:ext cx="4114800" cy="4292803"/>
          </a:xfrm>
        </p:spPr>
        <p:txBody>
          <a:bodyPr/>
          <a:lstStyle/>
          <a:p>
            <a:r>
              <a:rPr lang="en-AU" dirty="0" smtClean="0"/>
              <a:t>Jury Act 1977 (NSW)</a:t>
            </a:r>
          </a:p>
          <a:p>
            <a:r>
              <a:rPr lang="en-AU" dirty="0" smtClean="0"/>
              <a:t>Legal protocols regarding ‘open justice’</a:t>
            </a:r>
          </a:p>
          <a:p>
            <a:r>
              <a:rPr lang="en-AU" dirty="0" smtClean="0"/>
              <a:t>Restrictions against the media concerning sensitive information.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Effectiveness of the Legal System</a:t>
            </a:r>
            <a:endParaRPr lang="en-AU" dirty="0"/>
          </a:p>
        </p:txBody>
      </p:sp>
      <p:pic>
        <p:nvPicPr>
          <p:cNvPr id="68610" name="Picture 2" descr="http://blog.searchenginewatch.com/social-media-peo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2844" y="1481328"/>
            <a:ext cx="442915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	Name used to describe the media’s influence on a person’s reputation by creating widespread perception of guilt (or innocence) with little or no regard for the verdict or outcome of a case in a court of Law.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dirty="0" smtClean="0"/>
              <a:t>What is trial by media?</a:t>
            </a:r>
            <a:endParaRPr lang="en-AU" dirty="0"/>
          </a:p>
        </p:txBody>
      </p:sp>
      <p:pic>
        <p:nvPicPr>
          <p:cNvPr id="1026" name="Picture 2" descr="http://www.tulanelink.com/legal/balanc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2207"/>
            <a:ext cx="1074590" cy="785794"/>
          </a:xfrm>
          <a:prstGeom prst="rect">
            <a:avLst/>
          </a:prstGeom>
          <a:noFill/>
        </p:spPr>
      </p:pic>
      <p:pic>
        <p:nvPicPr>
          <p:cNvPr id="1034" name="Picture 10" descr="http://www.thirdworldtraveler.com/PageMill_Images/media_monkey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071678"/>
            <a:ext cx="3800475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57686" y="1481328"/>
            <a:ext cx="4329114" cy="4525963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Accused of slitting the throat of her child (</a:t>
            </a:r>
            <a:r>
              <a:rPr lang="en-AU" dirty="0" err="1" smtClean="0"/>
              <a:t>Azaria</a:t>
            </a:r>
            <a:r>
              <a:rPr lang="en-AU" dirty="0" smtClean="0"/>
              <a:t>) in 1980</a:t>
            </a:r>
          </a:p>
          <a:p>
            <a:r>
              <a:rPr lang="en-AU" dirty="0" smtClean="0"/>
              <a:t>Sentenced to life with hard labour</a:t>
            </a:r>
          </a:p>
          <a:p>
            <a:r>
              <a:rPr lang="en-AU" dirty="0" smtClean="0"/>
              <a:t>Claim that a ‘dingo took my baby’ was dismissed.</a:t>
            </a:r>
          </a:p>
          <a:p>
            <a:r>
              <a:rPr lang="en-AU" dirty="0" smtClean="0"/>
              <a:t>Baby’s jacket found in dingo’s lair, Chamberlain found innocent and set free.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Lindy Chamberlain </a:t>
            </a:r>
            <a:endParaRPr lang="en-AU" dirty="0"/>
          </a:p>
        </p:txBody>
      </p:sp>
      <p:pic>
        <p:nvPicPr>
          <p:cNvPr id="66562" name="Picture 2" descr="http://www.lindychamberlain.com/img/Australian-Just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85926"/>
            <a:ext cx="432776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2844" y="1481328"/>
            <a:ext cx="4286280" cy="4662316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The media portrayed Lindy Chamberlain as a fundamentalist Christian, a witch and a brutal murderer all based on her reactions to the case as being apparently non-stereotypical for a grieving mother.  </a:t>
            </a:r>
          </a:p>
          <a:p>
            <a:r>
              <a:rPr lang="en-AU" dirty="0" smtClean="0"/>
              <a:t>In the first hearing she was found innocent, but due to evidence and public pressure a re-trial occurred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Justice?</a:t>
            </a:r>
            <a:endParaRPr lang="en-AU" dirty="0"/>
          </a:p>
        </p:txBody>
      </p:sp>
      <p:pic>
        <p:nvPicPr>
          <p:cNvPr id="67586" name="Picture 2" descr="http://www.law.umkc.edu/faculty/projects/ftrials/chamberlain/cartoon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857364"/>
            <a:ext cx="4339195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hapelle-600x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571612"/>
            <a:ext cx="2843411" cy="435771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err="1" smtClean="0"/>
              <a:t>Schapelle</a:t>
            </a:r>
            <a:r>
              <a:rPr lang="en-AU" dirty="0" smtClean="0"/>
              <a:t> Corby Case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6000760" y="1500174"/>
            <a:ext cx="2500330" cy="1428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1000100" y="1643050"/>
            <a:ext cx="38576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Also a case whereby the media has judged and scrutinised an individual. Corby’s case however took place in Indonesia.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00562" y="1481328"/>
            <a:ext cx="4286280" cy="4876630"/>
          </a:xfrm>
        </p:spPr>
        <p:txBody>
          <a:bodyPr>
            <a:normAutofit fontScale="92500" lnSpcReduction="10000"/>
          </a:bodyPr>
          <a:lstStyle/>
          <a:p>
            <a:r>
              <a:rPr lang="en-AU" dirty="0" smtClean="0"/>
              <a:t>Convicted paedophile</a:t>
            </a:r>
          </a:p>
          <a:p>
            <a:r>
              <a:rPr lang="en-AU" dirty="0" smtClean="0"/>
              <a:t>Sentenced to 14 years imprisoned</a:t>
            </a:r>
          </a:p>
          <a:p>
            <a:r>
              <a:rPr lang="en-AU" dirty="0" smtClean="0"/>
              <a:t>Released and then reconvicted in 2005 – though under a closed court.</a:t>
            </a:r>
          </a:p>
          <a:p>
            <a:r>
              <a:rPr lang="en-AU" dirty="0" smtClean="0"/>
              <a:t>Huge public/media pressure caused relocation and the introduction of new legislation into NSW Parliament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Dennis Ferguson Case</a:t>
            </a:r>
            <a:endParaRPr lang="en-AU" dirty="0"/>
          </a:p>
        </p:txBody>
      </p:sp>
      <p:pic>
        <p:nvPicPr>
          <p:cNvPr id="64514" name="Picture 2" descr="http://i35.tinypic.com/ka0kq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428266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78555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2005 conviction heard in a Bench trial so as to ensure justice.</a:t>
            </a:r>
          </a:p>
          <a:p>
            <a:r>
              <a:rPr lang="en-AU" dirty="0" smtClean="0"/>
              <a:t>Human rights to accommodation and free will after serving time in gaol were violated and he was victimised by the media, residents of the area and eventually the NSW government.</a:t>
            </a:r>
          </a:p>
          <a:p>
            <a:r>
              <a:rPr lang="en-AU" dirty="0" smtClean="0"/>
              <a:t>The </a:t>
            </a:r>
            <a:r>
              <a:rPr lang="en-AU" i="1" dirty="0" smtClean="0"/>
              <a:t>Housing Amendment (Registrable Persons) Act 2009</a:t>
            </a:r>
            <a:r>
              <a:rPr lang="en-AU" dirty="0" smtClean="0"/>
              <a:t> – showed the extent of the media’s ability to interfere in the course of justice for the individual, but also justice for society as a whole.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Justice to Ferguson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Important to remember that not only is Justice for the individual a part of the Criminal Legal System, but Justice for society as a whole.</a:t>
            </a:r>
          </a:p>
          <a:p>
            <a:r>
              <a:rPr lang="en-AU" dirty="0" smtClean="0"/>
              <a:t>In the Ferguson case, the NSW Government gave in to pressure and enacted new legislation in order to satisfy public need for safety and justice.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Justice to Society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/>
          <a:lstStyle/>
          <a:p>
            <a:r>
              <a:rPr lang="en-AU" dirty="0" smtClean="0"/>
              <a:t>Media complicates matters</a:t>
            </a:r>
          </a:p>
          <a:p>
            <a:r>
              <a:rPr lang="en-AU" dirty="0" smtClean="0"/>
              <a:t>Trials extended </a:t>
            </a:r>
          </a:p>
          <a:p>
            <a:r>
              <a:rPr lang="en-AU" dirty="0" smtClean="0"/>
              <a:t>New legislation introduced</a:t>
            </a:r>
          </a:p>
          <a:p>
            <a:r>
              <a:rPr lang="en-AU" dirty="0" smtClean="0"/>
              <a:t>Great deal of time and money directed in order to rectify situations.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dirty="0" smtClean="0"/>
              <a:t>Efficiency of the Legal System</a:t>
            </a:r>
            <a:endParaRPr lang="en-AU" dirty="0"/>
          </a:p>
        </p:txBody>
      </p:sp>
      <p:pic>
        <p:nvPicPr>
          <p:cNvPr id="69634" name="Picture 2" descr="http://www.titanrealtync.com/images/hour_glass_and_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714488"/>
            <a:ext cx="3340905" cy="3806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433</TotalTime>
  <Words>367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Trial by Media</vt:lpstr>
      <vt:lpstr>What is trial by media?</vt:lpstr>
      <vt:lpstr>Lindy Chamberlain </vt:lpstr>
      <vt:lpstr>Justice?</vt:lpstr>
      <vt:lpstr>Schapelle Corby Case</vt:lpstr>
      <vt:lpstr>Dennis Ferguson Case</vt:lpstr>
      <vt:lpstr>Justice to Ferguson</vt:lpstr>
      <vt:lpstr>Justice to Society</vt:lpstr>
      <vt:lpstr>Efficiency of the Legal System</vt:lpstr>
      <vt:lpstr>Effectiveness of the Legal System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Trial by Media</dc:title>
  <dc:creator>User</dc:creator>
  <cp:lastModifiedBy>michael.bee</cp:lastModifiedBy>
  <cp:revision>37</cp:revision>
  <dcterms:created xsi:type="dcterms:W3CDTF">2010-03-15T05:37:06Z</dcterms:created>
  <dcterms:modified xsi:type="dcterms:W3CDTF">2010-03-22T01:42:01Z</dcterms:modified>
</cp:coreProperties>
</file>